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9" r:id="rId3"/>
    <p:sldId id="322" r:id="rId4"/>
    <p:sldId id="323" r:id="rId5"/>
    <p:sldId id="324" r:id="rId6"/>
    <p:sldId id="325" r:id="rId7"/>
    <p:sldId id="327" r:id="rId8"/>
    <p:sldId id="320" r:id="rId9"/>
    <p:sldId id="326" r:id="rId10"/>
    <p:sldId id="31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D57"/>
    <a:srgbClr val="E30613"/>
    <a:srgbClr val="B3F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586" autoAdjust="0"/>
  </p:normalViewPr>
  <p:slideViewPr>
    <p:cSldViewPr>
      <p:cViewPr varScale="1">
        <p:scale>
          <a:sx n="102" d="100"/>
          <a:sy n="102" d="100"/>
        </p:scale>
        <p:origin x="192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29/08/2022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29/08/2022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29/08/2022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29/08/2022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29/08/2022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29/08/2022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29/08/2022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29/08/2022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29/08/2022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29/08/2022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29/08/2022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DCF3C-B104-4CD3-8289-F4E74C14D721}" type="datetimeFigureOut">
              <a:rPr lang="fr-FR" smtClean="0"/>
              <a:pPr/>
              <a:t>29/08/2022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BC360CE-1D64-45DC-A42A-EE86DDCC49B1}"/>
              </a:ext>
            </a:extLst>
          </p:cNvPr>
          <p:cNvSpPr/>
          <p:nvPr/>
        </p:nvSpPr>
        <p:spPr>
          <a:xfrm>
            <a:off x="0" y="-24"/>
            <a:ext cx="9168001" cy="6876000"/>
          </a:xfrm>
          <a:prstGeom prst="rect">
            <a:avLst/>
          </a:prstGeom>
          <a:gradFill flip="none" rotWithShape="1">
            <a:gsLst>
              <a:gs pos="0">
                <a:srgbClr val="1A1D57"/>
              </a:gs>
              <a:gs pos="54000">
                <a:schemeClr val="accent1">
                  <a:lumMod val="97000"/>
                  <a:lumOff val="3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5214950"/>
            <a:ext cx="7772400" cy="1470025"/>
          </a:xfrm>
        </p:spPr>
        <p:txBody>
          <a:bodyPr>
            <a:normAutofit/>
          </a:bodyPr>
          <a:lstStyle/>
          <a:p>
            <a:r>
              <a:rPr lang="fr-FR" sz="24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Colloque Technique</a:t>
            </a:r>
            <a:br>
              <a:rPr lang="fr-FR" sz="11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r-FR" sz="24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r-FR" sz="24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Formation - Emilie DAVID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96BDFCB-824D-4752-A671-BDC3166B8F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0052" y="1052736"/>
            <a:ext cx="3367895" cy="3575149"/>
          </a:xfrm>
          <a:prstGeom prst="rect">
            <a:avLst/>
          </a:prstGeom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BC360CE-1D64-45DC-A42A-EE86DDCC49B1}"/>
              </a:ext>
            </a:extLst>
          </p:cNvPr>
          <p:cNvSpPr/>
          <p:nvPr/>
        </p:nvSpPr>
        <p:spPr>
          <a:xfrm>
            <a:off x="0" y="-24"/>
            <a:ext cx="9168001" cy="6876000"/>
          </a:xfrm>
          <a:prstGeom prst="rect">
            <a:avLst/>
          </a:prstGeom>
          <a:gradFill flip="none" rotWithShape="1">
            <a:gsLst>
              <a:gs pos="0">
                <a:srgbClr val="1A1D57"/>
              </a:gs>
              <a:gs pos="54000">
                <a:schemeClr val="accent1">
                  <a:lumMod val="97000"/>
                  <a:lumOff val="3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429000"/>
            <a:ext cx="7772400" cy="3096344"/>
          </a:xfrm>
        </p:spPr>
        <p:txBody>
          <a:bodyPr>
            <a:normAutofit/>
          </a:bodyPr>
          <a:lstStyle/>
          <a:p>
            <a:r>
              <a:rPr lang="fr-FR" sz="24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Merci de votre attention</a:t>
            </a:r>
            <a:br>
              <a:rPr lang="fr-FR" sz="16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r-FR" sz="16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r-FR" sz="16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r-FR" sz="16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r-FR" sz="16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r-FR" sz="16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r-FR" sz="16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FORMATION</a:t>
            </a:r>
            <a:endParaRPr lang="fr-FR" sz="2400" b="1" cap="small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96BDFCB-824D-4752-A671-BDC3166B8F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0002" y="979504"/>
            <a:ext cx="2103996" cy="223347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243560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1505" y="581363"/>
            <a:ext cx="750099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Formations Cadres saison 2022/2023</a:t>
            </a: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D136DEF9-96E8-48CC-A3F5-3911B69AF848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4" name="Groupe 13">
              <a:extLst>
                <a:ext uri="{FF2B5EF4-FFF2-40B4-BE49-F238E27FC236}">
                  <a16:creationId xmlns:a16="http://schemas.microsoft.com/office/drawing/2014/main" id="{B93B644B-6CC4-4975-BD2F-CF73025C7209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0D51DE5B-018E-4EBA-BE24-405D03F6D894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7" name="Image 16">
                <a:extLst>
                  <a:ext uri="{FF2B5EF4-FFF2-40B4-BE49-F238E27FC236}">
                    <a16:creationId xmlns:a16="http://schemas.microsoft.com/office/drawing/2014/main" id="{0137213E-7508-4868-AD18-FA4462B7C3A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16539B01-A827-46F0-AC3D-E5AAC0AEB0D4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- Formation - 27/08/2022 - SAINT-ETIENNE</a:t>
              </a: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C5EDA163-8FC7-488B-9B8E-4F7B3C117BFE}"/>
              </a:ext>
            </a:extLst>
          </p:cNvPr>
          <p:cNvSpPr txBox="1"/>
          <p:nvPr/>
        </p:nvSpPr>
        <p:spPr>
          <a:xfrm>
            <a:off x="821504" y="1253440"/>
            <a:ext cx="7500991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CERTIFICAT DE QUALIFICATION PROFESSIONNELLE : EN ATTENTE DE RENOUVELLEMENT - NOUVEAU CALENDRIER PROPOSE A LA FFGYM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Activités d’Eveil Gymnique pour la Petite Enfance AURA/BFC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Activités Gymniques d’Expression AURA/BFC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Activités Gymniques Acrobatiques AURA/BFC</a:t>
            </a:r>
          </a:p>
          <a:p>
            <a:pPr>
              <a:lnSpc>
                <a:spcPct val="150000"/>
              </a:lnSpc>
              <a:buClr>
                <a:srgbClr val="00B0F0"/>
              </a:buClr>
            </a:pPr>
            <a:endParaRPr lang="fr-FR" sz="8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  <a:buClr>
                <a:srgbClr val="00B0F0"/>
              </a:buClr>
            </a:pPr>
            <a:r>
              <a:rPr lang="fr-FR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COACH GYM + AURA/BFC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Inscription sur le site de la FFGYM/FORMAGYM avant le 03/10/2022</a:t>
            </a:r>
            <a:endParaRPr lang="fr-FR" sz="16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  <a:buClr>
                <a:srgbClr val="00B0F0"/>
              </a:buClr>
            </a:pPr>
            <a:endParaRPr lang="fr-FR" sz="12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00B0F0"/>
              </a:buClr>
            </a:pPr>
            <a:r>
              <a:rPr lang="fr-FR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MONITEUR FEDERAL GAF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Inscription sur le site de la FFGYM/FORMAGYM  avant le 10/09/2022</a:t>
            </a:r>
            <a:endParaRPr lang="fr-FR" sz="16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  <a:buClr>
                <a:srgbClr val="00B0F0"/>
              </a:buClr>
            </a:pPr>
            <a:endParaRPr lang="fr-FR" sz="12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00B0F0"/>
              </a:buClr>
            </a:pPr>
            <a:r>
              <a:rPr lang="fr-FR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FORMATION AIDE-ANIMATEUR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Activités Gymniques Acrobatiques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Gymnastique Rythmique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Baby-Gym</a:t>
            </a:r>
            <a:endParaRPr lang="fr-FR" sz="16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00B0F0"/>
              </a:buClr>
            </a:pPr>
            <a:endParaRPr lang="fr-FR" sz="12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162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1505" y="581363"/>
            <a:ext cx="750099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Formations Cadres saison 2022/2023</a:t>
            </a: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D136DEF9-96E8-48CC-A3F5-3911B69AF848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4" name="Groupe 13">
              <a:extLst>
                <a:ext uri="{FF2B5EF4-FFF2-40B4-BE49-F238E27FC236}">
                  <a16:creationId xmlns:a16="http://schemas.microsoft.com/office/drawing/2014/main" id="{B93B644B-6CC4-4975-BD2F-CF73025C7209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0D51DE5B-018E-4EBA-BE24-405D03F6D894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7" name="Image 16">
                <a:extLst>
                  <a:ext uri="{FF2B5EF4-FFF2-40B4-BE49-F238E27FC236}">
                    <a16:creationId xmlns:a16="http://schemas.microsoft.com/office/drawing/2014/main" id="{0137213E-7508-4868-AD18-FA4462B7C3A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16539B01-A827-46F0-AC3D-E5AAC0AEB0D4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- Formation - 27/08/2022 - SAINT-ETIENNE</a:t>
              </a: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C5EDA163-8FC7-488B-9B8E-4F7B3C117BFE}"/>
              </a:ext>
            </a:extLst>
          </p:cNvPr>
          <p:cNvSpPr txBox="1"/>
          <p:nvPr/>
        </p:nvSpPr>
        <p:spPr>
          <a:xfrm>
            <a:off x="716532" y="1268760"/>
            <a:ext cx="7710936" cy="4480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B0F0"/>
              </a:buClr>
            </a:pPr>
            <a:r>
              <a:rPr lang="fr-FR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FORMATION ANIMATEUR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Animer (4 sessions)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Access Gym Général (3 sessions) / Access Gym GR</a:t>
            </a:r>
            <a:endParaRPr lang="fr-FR" sz="14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00B0F0"/>
              </a:buClr>
            </a:pPr>
            <a:endParaRPr lang="fr-FR" sz="14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Clr>
                <a:srgbClr val="00B0F0"/>
              </a:buClr>
            </a:pPr>
            <a:r>
              <a:rPr lang="fr-FR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FORMATION ANIMATEUR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Module Disciplinaire : GAF (2 sessions) - GAM (1 session) - GR (1 session) - TR (1 session à définir) - GAc (1 session) - Aérobic (1 session à définir) 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Baby-Gym : 2 modules (2 sessions par module, territoire Auvergne et Rhône-Alpes)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Parkour : 2 modules (1 session par module)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fr-FR" sz="10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  <a:buClr>
                <a:srgbClr val="00B0F0"/>
              </a:buClr>
            </a:pPr>
            <a:r>
              <a:rPr lang="fr-FR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FORMATIONS CONTINUES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Thématiques à définir (FFGYM + retour enquête clubs)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Baby-Gym : Expression - 08 et 09 octobre à LYON</a:t>
            </a:r>
          </a:p>
          <a:p>
            <a:pPr>
              <a:lnSpc>
                <a:spcPct val="150000"/>
              </a:lnSpc>
              <a:buClr>
                <a:srgbClr val="00B0F0"/>
              </a:buClr>
            </a:pPr>
            <a:endParaRPr lang="fr-FR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976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1505" y="581363"/>
            <a:ext cx="750099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Formations Juges saison 2022/2023</a:t>
            </a: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D136DEF9-96E8-48CC-A3F5-3911B69AF848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4" name="Groupe 13">
              <a:extLst>
                <a:ext uri="{FF2B5EF4-FFF2-40B4-BE49-F238E27FC236}">
                  <a16:creationId xmlns:a16="http://schemas.microsoft.com/office/drawing/2014/main" id="{B93B644B-6CC4-4975-BD2F-CF73025C7209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0D51DE5B-018E-4EBA-BE24-405D03F6D894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7" name="Image 16">
                <a:extLst>
                  <a:ext uri="{FF2B5EF4-FFF2-40B4-BE49-F238E27FC236}">
                    <a16:creationId xmlns:a16="http://schemas.microsoft.com/office/drawing/2014/main" id="{0137213E-7508-4868-AD18-FA4462B7C3A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16539B01-A827-46F0-AC3D-E5AAC0AEB0D4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- Formation - 27/08/2022 - SAINT-ETIENNE</a:t>
              </a: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C5EDA163-8FC7-488B-9B8E-4F7B3C117BFE}"/>
              </a:ext>
            </a:extLst>
          </p:cNvPr>
          <p:cNvSpPr txBox="1"/>
          <p:nvPr/>
        </p:nvSpPr>
        <p:spPr>
          <a:xfrm>
            <a:off x="821504" y="1135361"/>
            <a:ext cx="7500991" cy="5127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B0F0"/>
              </a:buClr>
            </a:pPr>
            <a:r>
              <a:rPr lang="fr-FR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GYMNASTIQUE ARTISTIQUE FEMININE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Niveau 1 : Dans les départements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Niveau 2 : District Centre / District Est / District Ouest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Niveau 3 &amp; 4 préparation : Région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Examens : 14/15 janvier 2023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Formations Continues &amp; Recyclages</a:t>
            </a:r>
          </a:p>
          <a:p>
            <a:pPr>
              <a:lnSpc>
                <a:spcPct val="150000"/>
              </a:lnSpc>
              <a:buClr>
                <a:srgbClr val="00B0F0"/>
              </a:buClr>
            </a:pPr>
            <a:endParaRPr lang="fr-FR" sz="5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GYMNASTIQUE ARTISTIQUE MASCULINE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Niveau 1 : Dans les départements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Niveau 2 : District Centre / District Est / District Ouest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Niveau 3 &amp; 4 préparation : Région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Examens : 14/15 janvier 2023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  <a:buClr>
                <a:srgbClr val="00B0F0"/>
              </a:buClr>
              <a:defRPr/>
            </a:pPr>
            <a:endParaRPr lang="fr-FR" sz="5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GYMNASTIQUE RYTHMIQUE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Niveau 1 : Dans les départements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Niveau 2 : Région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Examens : 07/08 janvier 2023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Recyclages : Niveau 1, 2 &amp; 3</a:t>
            </a:r>
            <a:endParaRPr lang="fr-FR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56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1505" y="581363"/>
            <a:ext cx="750099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Formations Juges saison 2022/2023</a:t>
            </a: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D136DEF9-96E8-48CC-A3F5-3911B69AF848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4" name="Groupe 13">
              <a:extLst>
                <a:ext uri="{FF2B5EF4-FFF2-40B4-BE49-F238E27FC236}">
                  <a16:creationId xmlns:a16="http://schemas.microsoft.com/office/drawing/2014/main" id="{B93B644B-6CC4-4975-BD2F-CF73025C7209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0D51DE5B-018E-4EBA-BE24-405D03F6D894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7" name="Image 16">
                <a:extLst>
                  <a:ext uri="{FF2B5EF4-FFF2-40B4-BE49-F238E27FC236}">
                    <a16:creationId xmlns:a16="http://schemas.microsoft.com/office/drawing/2014/main" id="{0137213E-7508-4868-AD18-FA4462B7C3A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16539B01-A827-46F0-AC3D-E5AAC0AEB0D4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- Formation - 27/08/2022 - SAINT-ETIENNE</a:t>
              </a: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C5EDA163-8FC7-488B-9B8E-4F7B3C117BFE}"/>
              </a:ext>
            </a:extLst>
          </p:cNvPr>
          <p:cNvSpPr txBox="1"/>
          <p:nvPr/>
        </p:nvSpPr>
        <p:spPr>
          <a:xfrm>
            <a:off x="821504" y="1319880"/>
            <a:ext cx="7500991" cy="43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B0F0"/>
              </a:buClr>
            </a:pPr>
            <a:r>
              <a:rPr lang="fr-FR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TRAMPOLINE</a:t>
            </a:r>
            <a:endParaRPr lang="fr-FR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Niveau 1, 2 &amp; 3 :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District Est / District Ouest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Niveau 4 préparation : Région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Examens : 04 décembre 2022</a:t>
            </a:r>
          </a:p>
          <a:p>
            <a:pPr>
              <a:lnSpc>
                <a:spcPct val="150000"/>
              </a:lnSpc>
              <a:buClr>
                <a:srgbClr val="00B0F0"/>
              </a:buClr>
            </a:pPr>
            <a:endParaRPr lang="fr-FR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Tx/>
              <a:buFontTx/>
              <a:buNone/>
              <a:tabLst/>
              <a:defRPr/>
            </a:pPr>
            <a:r>
              <a:rPr lang="fr-FR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TUMBLING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Niveau 1 &amp; 2 : </a:t>
            </a: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Région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Examens : 17 décembre 2022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Formation Continue </a:t>
            </a:r>
            <a:endParaRPr lang="fr-FR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  <a:buClr>
                <a:srgbClr val="00B0F0"/>
              </a:buClr>
              <a:defRPr/>
            </a:pPr>
            <a:endParaRPr lang="fr-FR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Tx/>
              <a:buFontTx/>
              <a:buNone/>
              <a:tabLst/>
              <a:defRPr/>
            </a:pPr>
            <a:r>
              <a:rPr lang="fr-FR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AEROBIC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Niveau 1, 2 &amp; 3 </a:t>
            </a: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Région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Examens : 06 et 20 novembre 2022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Formations Continues</a:t>
            </a: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Tx/>
              <a:tabLst/>
              <a:defRPr/>
            </a:pPr>
            <a:endParaRPr lang="fr-FR" sz="5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098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1505" y="581363"/>
            <a:ext cx="750099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Formations Juges saison 2022/2023</a:t>
            </a: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D136DEF9-96E8-48CC-A3F5-3911B69AF848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4" name="Groupe 13">
              <a:extLst>
                <a:ext uri="{FF2B5EF4-FFF2-40B4-BE49-F238E27FC236}">
                  <a16:creationId xmlns:a16="http://schemas.microsoft.com/office/drawing/2014/main" id="{B93B644B-6CC4-4975-BD2F-CF73025C7209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0D51DE5B-018E-4EBA-BE24-405D03F6D894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7" name="Image 16">
                <a:extLst>
                  <a:ext uri="{FF2B5EF4-FFF2-40B4-BE49-F238E27FC236}">
                    <a16:creationId xmlns:a16="http://schemas.microsoft.com/office/drawing/2014/main" id="{0137213E-7508-4868-AD18-FA4462B7C3A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16539B01-A827-46F0-AC3D-E5AAC0AEB0D4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- Formation - 27/08/2022 - SAINT-ETIENNE</a:t>
              </a: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C5EDA163-8FC7-488B-9B8E-4F7B3C117BFE}"/>
              </a:ext>
            </a:extLst>
          </p:cNvPr>
          <p:cNvSpPr txBox="1"/>
          <p:nvPr/>
        </p:nvSpPr>
        <p:spPr>
          <a:xfrm>
            <a:off x="821504" y="1412236"/>
            <a:ext cx="7500991" cy="2892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00B0F0"/>
              </a:buClr>
            </a:pPr>
            <a:endParaRPr lang="fr-FR" sz="1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Tx/>
              <a:buFontTx/>
              <a:buNone/>
              <a:tabLst/>
              <a:defRPr/>
            </a:pPr>
            <a:r>
              <a:rPr lang="fr-FR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TEAMGYM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Niveau 1, 2 &amp; 3 : </a:t>
            </a: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Région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Examens : 3 &amp; 4 décembre 2022</a:t>
            </a:r>
            <a:endParaRPr lang="fr-FR" sz="14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GYMNASTIQUE ACROBATIQUE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Niveau 1 &amp; 2 : District Est / Ouest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Examens : 11 décembre 2022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Formation Continue</a:t>
            </a:r>
          </a:p>
          <a:p>
            <a:pPr>
              <a:lnSpc>
                <a:spcPct val="150000"/>
              </a:lnSpc>
              <a:buClr>
                <a:srgbClr val="00B0F0"/>
              </a:buClr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  <a:buClr>
                <a:srgbClr val="00B0F0"/>
              </a:buClr>
              <a:defRPr/>
            </a:pPr>
            <a:endParaRPr lang="fr-FR" sz="1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377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1505" y="581363"/>
            <a:ext cx="750099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Formations Dirigeants saison 2022/2023</a:t>
            </a: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D136DEF9-96E8-48CC-A3F5-3911B69AF848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4" name="Groupe 13">
              <a:extLst>
                <a:ext uri="{FF2B5EF4-FFF2-40B4-BE49-F238E27FC236}">
                  <a16:creationId xmlns:a16="http://schemas.microsoft.com/office/drawing/2014/main" id="{B93B644B-6CC4-4975-BD2F-CF73025C7209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0D51DE5B-018E-4EBA-BE24-405D03F6D894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7" name="Image 16">
                <a:extLst>
                  <a:ext uri="{FF2B5EF4-FFF2-40B4-BE49-F238E27FC236}">
                    <a16:creationId xmlns:a16="http://schemas.microsoft.com/office/drawing/2014/main" id="{0137213E-7508-4868-AD18-FA4462B7C3A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16539B01-A827-46F0-AC3D-E5AAC0AEB0D4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- Formation - 27/08/2022 - SAINT-ETIENNE</a:t>
              </a: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C5EDA163-8FC7-488B-9B8E-4F7B3C117BFE}"/>
              </a:ext>
            </a:extLst>
          </p:cNvPr>
          <p:cNvSpPr txBox="1"/>
          <p:nvPr/>
        </p:nvSpPr>
        <p:spPr>
          <a:xfrm>
            <a:off x="821504" y="1412236"/>
            <a:ext cx="7500991" cy="830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B0F0"/>
              </a:buClr>
            </a:pPr>
            <a:r>
              <a:rPr lang="fr-FR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THEMATIQUES A DEFINIR</a:t>
            </a:r>
            <a:endParaRPr lang="fr-FR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  <a:buClr>
                <a:srgbClr val="00B0F0"/>
              </a:buClr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Formations Gratuites</a:t>
            </a:r>
          </a:p>
          <a:p>
            <a:pPr>
              <a:lnSpc>
                <a:spcPct val="150000"/>
              </a:lnSpc>
              <a:buClr>
                <a:srgbClr val="00B0F0"/>
              </a:buClr>
            </a:pPr>
            <a:endParaRPr lang="fr-FR" sz="1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928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1505" y="581363"/>
            <a:ext cx="750099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InteraGYM Formation</a:t>
            </a: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8AA8A3CF-21B8-4CF1-AC55-A1E7D7CC2BA5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4" name="Groupe 13">
              <a:extLst>
                <a:ext uri="{FF2B5EF4-FFF2-40B4-BE49-F238E27FC236}">
                  <a16:creationId xmlns:a16="http://schemas.microsoft.com/office/drawing/2014/main" id="{0937147E-F45F-4806-9F87-F576D02C99D0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02B20BA-C360-4738-B258-D4952FA9A038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7" name="Image 16">
                <a:extLst>
                  <a:ext uri="{FF2B5EF4-FFF2-40B4-BE49-F238E27FC236}">
                    <a16:creationId xmlns:a16="http://schemas.microsoft.com/office/drawing/2014/main" id="{218D50C2-E545-4658-848B-0D5BDBF1B8A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998261FC-6DA3-4276-96D9-A154A1F1434F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- Formation - 27/08/2022 - SAINT-ETIENNE</a:t>
              </a: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F7E1BB37-0CC1-4667-9581-8D44F6D0D5BA}"/>
              </a:ext>
            </a:extLst>
          </p:cNvPr>
          <p:cNvSpPr txBox="1"/>
          <p:nvPr/>
        </p:nvSpPr>
        <p:spPr>
          <a:xfrm>
            <a:off x="821504" y="1480347"/>
            <a:ext cx="7500991" cy="2472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00B0F0"/>
              </a:buClr>
            </a:pPr>
            <a:r>
              <a:rPr lang="fr-FR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Inscriptions en ligne </a:t>
            </a:r>
            <a:r>
              <a:rPr lang="fr-FR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</a:t>
            </a:r>
            <a:r>
              <a:rPr lang="fr-FR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ur </a:t>
            </a:r>
            <a:r>
              <a:rPr lang="fr-FR" sz="1600" b="1" u="sng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www.interagym-formation.com</a:t>
            </a:r>
          </a:p>
          <a:p>
            <a:pPr>
              <a:lnSpc>
                <a:spcPct val="150000"/>
              </a:lnSpc>
              <a:buClr>
                <a:srgbClr val="00B0F0"/>
              </a:buClr>
            </a:pPr>
            <a:r>
              <a:rPr lang="fr-FR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&gt; ANTICIPEZ !</a:t>
            </a:r>
          </a:p>
          <a:p>
            <a:pPr>
              <a:lnSpc>
                <a:spcPct val="150000"/>
              </a:lnSpc>
              <a:buClr>
                <a:srgbClr val="00B0F0"/>
              </a:buClr>
            </a:pPr>
            <a:endParaRPr lang="fr-FR" sz="8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Fermeture à </a:t>
            </a:r>
            <a:r>
              <a:rPr lang="fr-FR" sz="1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J-3 pour les sessions de formation </a:t>
            </a: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(et avant si le maximum d’inscrits est atteint)</a:t>
            </a: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fr-FR" sz="9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Fermeture à </a:t>
            </a:r>
            <a:r>
              <a:rPr lang="fr-FR" sz="1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J-15 pour l’hébergement et la restauration </a:t>
            </a:r>
            <a:r>
              <a:rPr lang="fr-FR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proposés sur certaines sessions de formation</a:t>
            </a:r>
          </a:p>
        </p:txBody>
      </p:sp>
      <p:pic>
        <p:nvPicPr>
          <p:cNvPr id="11" name="Picture 2" descr="RÃ©sultat de recherche d'images pour &quot;timing&quot;">
            <a:extLst>
              <a:ext uri="{FF2B5EF4-FFF2-40B4-BE49-F238E27FC236}">
                <a16:creationId xmlns:a16="http://schemas.microsoft.com/office/drawing/2014/main" id="{48DCB7BD-14F3-46D2-94EF-D186EE1B1D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091" y="4105167"/>
            <a:ext cx="2915816" cy="183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7799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1505" y="581363"/>
            <a:ext cx="750099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fr-FR" sz="2400" b="1" cap="small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InteraGYM Formation</a:t>
            </a: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8AA8A3CF-21B8-4CF1-AC55-A1E7D7CC2BA5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4" name="Groupe 13">
              <a:extLst>
                <a:ext uri="{FF2B5EF4-FFF2-40B4-BE49-F238E27FC236}">
                  <a16:creationId xmlns:a16="http://schemas.microsoft.com/office/drawing/2014/main" id="{0937147E-F45F-4806-9F87-F576D02C99D0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02B20BA-C360-4738-B258-D4952FA9A038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7" name="Image 16">
                <a:extLst>
                  <a:ext uri="{FF2B5EF4-FFF2-40B4-BE49-F238E27FC236}">
                    <a16:creationId xmlns:a16="http://schemas.microsoft.com/office/drawing/2014/main" id="{218D50C2-E545-4658-848B-0D5BDBF1B8A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998261FC-6DA3-4276-96D9-A154A1F1434F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- Formation - 27/08/2022 - SAINT-ETIENNE</a:t>
              </a:r>
            </a:p>
          </p:txBody>
        </p:sp>
      </p:grpSp>
      <p:sp>
        <p:nvSpPr>
          <p:cNvPr id="12" name="ZoneTexte 11">
            <a:extLst>
              <a:ext uri="{FF2B5EF4-FFF2-40B4-BE49-F238E27FC236}">
                <a16:creationId xmlns:a16="http://schemas.microsoft.com/office/drawing/2014/main" id="{14A10DB7-E9CA-4C8A-BFEB-AF5DCC696A53}"/>
              </a:ext>
            </a:extLst>
          </p:cNvPr>
          <p:cNvSpPr txBox="1"/>
          <p:nvPr/>
        </p:nvSpPr>
        <p:spPr>
          <a:xfrm>
            <a:off x="821504" y="1115563"/>
            <a:ext cx="750098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fr-FR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1) Connectez vous sur votre espace club personnalisé </a:t>
            </a:r>
          </a:p>
          <a:p>
            <a:pPr algn="just"/>
            <a:endParaRPr lang="fr-FR" sz="1400" u="sng" dirty="0">
              <a:solidFill>
                <a:srgbClr val="00B0F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fr-FR" sz="1400" u="sng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IMPORTANT</a:t>
            </a:r>
            <a:r>
              <a:rPr lang="fr-FR" sz="1400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: </a:t>
            </a:r>
            <a:r>
              <a:rPr lang="fr-FR" sz="1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Pensez bien à vous identifier</a:t>
            </a:r>
            <a:endParaRPr lang="fr-FR" sz="1400" dirty="0">
              <a:solidFill>
                <a:srgbClr val="00B0F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fr-FR" sz="1400" b="1" dirty="0">
              <a:solidFill>
                <a:srgbClr val="00B0F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Bien renseigner l’adresse mail du stagiaire</a:t>
            </a:r>
            <a:endParaRPr lang="fr-FR" sz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200000"/>
              </a:lnSpc>
            </a:pPr>
            <a:endParaRPr lang="fr-FR" sz="14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200000"/>
              </a:lnSpc>
            </a:pPr>
            <a:endParaRPr lang="fr-FR" sz="14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lnSpc>
                <a:spcPct val="200000"/>
              </a:lnSpc>
              <a:buAutoNum type="arabicParenR"/>
            </a:pPr>
            <a:endParaRPr lang="fr-FR" sz="14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200000"/>
              </a:lnSpc>
            </a:pPr>
            <a:endParaRPr lang="fr-FR" sz="14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200000"/>
              </a:lnSpc>
            </a:pPr>
            <a:r>
              <a:rPr lang="fr-FR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2) Validez vos inscriptions aux formations</a:t>
            </a:r>
          </a:p>
          <a:p>
            <a:pPr algn="just">
              <a:lnSpc>
                <a:spcPct val="200000"/>
              </a:lnSpc>
            </a:pPr>
            <a:r>
              <a:rPr lang="fr-FR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FACTURATION</a:t>
            </a:r>
            <a:endParaRPr lang="fr-FR" sz="1800" b="0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r>
              <a:rPr lang="fr-FR" sz="1400" b="0" i="0" u="none" strike="noStrike" baseline="0" dirty="0">
                <a:solidFill>
                  <a:schemeClr val="tx2"/>
                </a:solidFill>
                <a:latin typeface="Verdana" panose="020B0604030504040204" pitchFamily="34" charset="0"/>
              </a:rPr>
              <a:t>Pour le paiement des formations, règlement par prélèvement OBLIGATOIRE à la fin de chaque formation. </a:t>
            </a:r>
            <a:endParaRPr lang="fr-FR" sz="1400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DA3AB95-9145-48CF-8EDF-4DF1D5864E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504" y="2849100"/>
            <a:ext cx="1152244" cy="1030313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FFDFEE23-7631-40C9-8B0A-D1EBB80375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1635" y="2690591"/>
            <a:ext cx="4340728" cy="134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1299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580</Words>
  <Application>Microsoft Macintosh PowerPoint</Application>
  <PresentationFormat>Affichage à l'écran (4:3)</PresentationFormat>
  <Paragraphs>105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Verdana</vt:lpstr>
      <vt:lpstr>Thème Office</vt:lpstr>
      <vt:lpstr>Colloque Technique  Formation - Emilie DAVID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Merci de votre attention      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Windows User</dc:creator>
  <cp:lastModifiedBy>MEYNIER Adèle</cp:lastModifiedBy>
  <cp:revision>216</cp:revision>
  <dcterms:created xsi:type="dcterms:W3CDTF">2016-01-13T10:17:27Z</dcterms:created>
  <dcterms:modified xsi:type="dcterms:W3CDTF">2022-08-29T07:30:45Z</dcterms:modified>
</cp:coreProperties>
</file>